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62" r:id="rId2"/>
    <p:sldId id="257" r:id="rId3"/>
    <p:sldId id="272" r:id="rId4"/>
    <p:sldId id="268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9"/>
  </p:normalViewPr>
  <p:slideViewPr>
    <p:cSldViewPr>
      <p:cViewPr>
        <p:scale>
          <a:sx n="59" d="100"/>
          <a:sy n="59" d="100"/>
        </p:scale>
        <p:origin x="2624" y="8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5/05/2017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1700808"/>
            <a:ext cx="3240360" cy="2520278"/>
          </a:xfrm>
        </p:spPr>
        <p:txBody>
          <a:bodyPr>
            <a:noAutofit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</a:t>
            </a:r>
            <a:r>
              <a:rPr lang="en-AU" dirty="0" err="1" smtClean="0">
                <a:solidFill>
                  <a:schemeClr val="tx1"/>
                </a:solidFill>
              </a:rPr>
              <a:t>Tadiwa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with Lawrence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3" name="Picture 2" descr="Screen Shot 2017-02-17 at 10.17.0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48680"/>
            <a:ext cx="37719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Appreciating lunch - </a:t>
            </a:r>
            <a:r>
              <a:rPr lang="en-US" sz="4000" dirty="0" err="1" smtClean="0"/>
              <a:t>Vana</a:t>
            </a:r>
            <a:r>
              <a:rPr lang="en-US" sz="4000" dirty="0" smtClean="0"/>
              <a:t> kids washing up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Content Placeholder 4" descr="Screen Shot 2017-05-05 at 4.40.33 am.pn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98" b="98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89121432"/>
      </p:ext>
    </p:extLst>
  </p:cSld>
  <p:clrMapOvr>
    <a:masterClrMapping/>
  </p:clrMapOvr>
  <p:transition spd="slow">
    <p:push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964488" cy="74515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THANK YOU for your generosity!</a:t>
            </a:r>
            <a:endParaRPr lang="en-US" sz="3200" dirty="0"/>
          </a:p>
        </p:txBody>
      </p:sp>
      <p:pic>
        <p:nvPicPr>
          <p:cNvPr id="3" name="Picture 2" descr="Screen Shot 2017-05-05 at 4.36.5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556792"/>
            <a:ext cx="8514585" cy="500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416823" cy="720080"/>
          </a:xfrm>
        </p:spPr>
        <p:txBody>
          <a:bodyPr>
            <a:normAutofit/>
          </a:bodyPr>
          <a:lstStyle/>
          <a:p>
            <a:pPr algn="ctr"/>
            <a:r>
              <a:rPr lang="en-AU" dirty="0" smtClean="0"/>
              <a:t>Pray for </a:t>
            </a:r>
            <a:r>
              <a:rPr lang="en-AU" dirty="0" err="1" smtClean="0"/>
              <a:t>Tadiwa</a:t>
            </a:r>
            <a:r>
              <a:rPr lang="en-AU" dirty="0" smtClean="0"/>
              <a:t> this week.</a:t>
            </a:r>
            <a:endParaRPr lang="en-AU" dirty="0"/>
          </a:p>
        </p:txBody>
      </p:sp>
      <p:pic>
        <p:nvPicPr>
          <p:cNvPr id="4" name="Picture 3" descr="Screen Shot 2017-02-17 at 10.23.2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127386"/>
            <a:ext cx="5616624" cy="573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SOHO.thmx</Template>
  <TotalTime>6622</TotalTime>
  <Words>28</Words>
  <Application>Microsoft Macintosh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Tahoma</vt:lpstr>
      <vt:lpstr>Tunga</vt:lpstr>
      <vt:lpstr>Arial</vt:lpstr>
      <vt:lpstr>Soho</vt:lpstr>
      <vt:lpstr>Our GCC  Sponsor Child  - Tadiwa  with Lawrence</vt:lpstr>
      <vt:lpstr>Building a future for children in Zimbabwe</vt:lpstr>
      <vt:lpstr>Appreciating lunch - Vana kids washing up </vt:lpstr>
      <vt:lpstr>THANK YOU for your generosity!</vt:lpstr>
      <vt:lpstr>Pray for Tadiwa this week.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98</cp:revision>
  <dcterms:created xsi:type="dcterms:W3CDTF">2014-03-23T21:36:37Z</dcterms:created>
  <dcterms:modified xsi:type="dcterms:W3CDTF">2017-05-05T00:50:45Z</dcterms:modified>
</cp:coreProperties>
</file>